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2"/>
    </p:embeddedFont>
    <p:embeddedFont>
      <p:font typeface="Oswald" panose="00000500000000000000" pitchFamily="2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Source Code Pro" panose="020B0509030403020204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9e8962e97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9e8962e97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9e8962e9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9e8962e9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9e8962e9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9e8962e9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9e8962e9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9e8962e9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9e8962e9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9e8962e9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9e8962e9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9e8962e9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9e8962e97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9e8962e97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9e8962e9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9e8962e9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ayaarpitha.github.io/projec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gY5sGvq-8h8&amp;ab_channel=ApnaCollege" TargetMode="External"/><Relationship Id="rId4" Type="http://schemas.openxmlformats.org/officeDocument/2006/relationships/hyperlink" Target="https://github.com/jayaarpitha/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 Code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Jaya Arpitha Kanuri</a:t>
            </a:r>
            <a:br>
              <a:rPr lang="en-GB" dirty="0"/>
            </a:br>
            <a:r>
              <a:rPr lang="en-GB" dirty="0"/>
              <a:t>Pace ID:U01935019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Hangman Game Using Python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Used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Visual Studio Community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/>
              <a:t>Github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React App</a:t>
            </a:r>
            <a:br>
              <a:rPr lang="en-GB" dirty="0"/>
            </a:br>
            <a:br>
              <a:rPr lang="en-GB" dirty="0"/>
            </a:br>
            <a:r>
              <a:rPr lang="en-GB" dirty="0"/>
              <a:t>Node </a:t>
            </a:r>
            <a:r>
              <a:rPr lang="en-GB" dirty="0" err="1"/>
              <a:t>Js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Windows </a:t>
            </a:r>
            <a:r>
              <a:rPr lang="en-GB" dirty="0" err="1"/>
              <a:t>powershell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5" name="Google Shape;75;p15" title="File:Visual Studio Icon 2022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750" y="0"/>
            <a:ext cx="2734874" cy="273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File:Github-desktop-logo-symbol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001" y="2874601"/>
            <a:ext cx="2029123" cy="202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title="File:React-icon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752" y="2896875"/>
            <a:ext cx="2283377" cy="19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That I’ve Learned 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5123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ERROR HANDLING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GAME LOOP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DOCUMENTATION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GUESS HANDLING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RESETTING THE GAME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RENDERING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DISPLAY CALCULATION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6" title="File:Python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5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123" y="1399925"/>
            <a:ext cx="6297726" cy="3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263150" y="1472375"/>
            <a:ext cx="2011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-GB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-GB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-GB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Variables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-GB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Hangman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-GB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Javascript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</a:pPr>
            <a:r>
              <a:rPr lang="en-GB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Programming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06650" y="69575"/>
            <a:ext cx="54588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Flow of Code</a:t>
            </a:r>
            <a:endParaRPr sz="39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28628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54625" y="4060425"/>
            <a:ext cx="6263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Selectword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68" y="1292000"/>
            <a:ext cx="5977450" cy="36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252700" y="276200"/>
            <a:ext cx="6263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Game status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Display game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197900" y="-71775"/>
            <a:ext cx="48390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Output:</a:t>
            </a:r>
            <a:endParaRPr sz="3500" b="1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" name="projec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7B5C6EF-3602-0CD6-469C-8675DD7EB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494" y="796081"/>
            <a:ext cx="7068344" cy="3975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Github</a:t>
            </a:r>
            <a:r>
              <a:rPr lang="en-GB" dirty="0"/>
              <a:t> Link:</a:t>
            </a:r>
            <a:endParaRPr dirty="0"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Deployed </a:t>
            </a:r>
            <a:r>
              <a:rPr lang="en-US" dirty="0" err="1"/>
              <a:t>Github</a:t>
            </a:r>
            <a:r>
              <a:rPr lang="en-US" dirty="0"/>
              <a:t> site :  </a:t>
            </a:r>
            <a:r>
              <a:rPr lang="en-US" dirty="0">
                <a:hlinkClick r:id="rId3"/>
              </a:rPr>
              <a:t>https://jayaarpitha.github.io/project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Github</a:t>
            </a:r>
            <a:r>
              <a:rPr lang="en-US" dirty="0"/>
              <a:t> Repository site : </a:t>
            </a:r>
            <a:r>
              <a:rPr lang="en-US" sz="1600" dirty="0">
                <a:hlinkClick r:id="rId4"/>
              </a:rPr>
              <a:t>https://github.com/jayaarpitha/project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bg2"/>
                </a:solidFill>
              </a:rPr>
              <a:t>References</a:t>
            </a:r>
            <a:br>
              <a:rPr lang="en-US" b="1" dirty="0">
                <a:solidFill>
                  <a:schemeClr val="bg2"/>
                </a:solidFill>
              </a:rPr>
            </a:br>
            <a:br>
              <a:rPr lang="en-US" b="1" dirty="0">
                <a:solidFill>
                  <a:schemeClr val="bg2"/>
                </a:solidFill>
              </a:rPr>
            </a:br>
            <a:r>
              <a:rPr lang="en-US" sz="1700" b="1" dirty="0">
                <a:solidFill>
                  <a:schemeClr val="bg2"/>
                </a:solidFill>
                <a:hlinkClick r:id="rId5"/>
              </a:rPr>
              <a:t>https://www.youtube.com/watch?v=gY5sGvq-8h8&amp;ab_channel=ApnaCollege</a:t>
            </a:r>
            <a:endParaRPr lang="en-US" sz="1700" b="1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b="1" dirty="0">
                <a:solidFill>
                  <a:schemeClr val="bg2"/>
                </a:solidFill>
              </a:rPr>
              <a:t>https://whataboutcoding.com/host-react-js-website-live-on-the-internet-using-github/</a:t>
            </a:r>
            <a:br>
              <a:rPr lang="en-US" sz="1700" b="1" dirty="0">
                <a:solidFill>
                  <a:schemeClr val="bg2"/>
                </a:solidFill>
              </a:rPr>
            </a:br>
            <a:br>
              <a:rPr lang="en-US" sz="1700" b="1" dirty="0">
                <a:solidFill>
                  <a:schemeClr val="bg2"/>
                </a:solidFill>
              </a:rPr>
            </a:br>
            <a:r>
              <a:rPr lang="en-US" sz="1700" b="1" dirty="0">
                <a:solidFill>
                  <a:schemeClr val="bg2"/>
                </a:solidFill>
              </a:rPr>
              <a:t>https://www.geeksforgeeks.org/hangman-game-using-react/</a:t>
            </a:r>
            <a:br>
              <a:rPr lang="en-US" sz="1700" b="1" dirty="0">
                <a:solidFill>
                  <a:schemeClr val="bg2"/>
                </a:solidFill>
              </a:rPr>
            </a:br>
            <a:br>
              <a:rPr lang="en-US" sz="1700" b="1" dirty="0">
                <a:solidFill>
                  <a:schemeClr val="bg2"/>
                </a:solidFill>
              </a:rPr>
            </a:br>
            <a:br>
              <a:rPr lang="en-US" sz="1700" b="1" dirty="0">
                <a:solidFill>
                  <a:schemeClr val="bg2"/>
                </a:solidFill>
              </a:rPr>
            </a:br>
            <a:br>
              <a:rPr lang="en-US" b="1" dirty="0">
                <a:solidFill>
                  <a:schemeClr val="bg2"/>
                </a:solidFill>
              </a:rPr>
            </a:br>
            <a:endParaRPr 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146</Words>
  <Application>Microsoft Office PowerPoint</Application>
  <PresentationFormat>On-screen Show (16:9)</PresentationFormat>
  <Paragraphs>38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Oswald</vt:lpstr>
      <vt:lpstr>Impact</vt:lpstr>
      <vt:lpstr>Source Code Pro</vt:lpstr>
      <vt:lpstr>Roboto</vt:lpstr>
      <vt:lpstr>Arial</vt:lpstr>
      <vt:lpstr>Modern Writer</vt:lpstr>
      <vt:lpstr>Introduction To  Code</vt:lpstr>
      <vt:lpstr>Hangman Game Using Python</vt:lpstr>
      <vt:lpstr>Tools Used</vt:lpstr>
      <vt:lpstr>Things That I’ve Learned </vt:lpstr>
      <vt:lpstr>PowerPoint Presentation</vt:lpstr>
      <vt:lpstr>PowerPoint Presentation</vt:lpstr>
      <vt:lpstr>PowerPoint Presentation</vt:lpstr>
      <vt:lpstr>PowerPoint Presentation</vt:lpstr>
      <vt:lpstr>Github Link: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Code</dc:title>
  <cp:lastModifiedBy>Jaya Arpitha</cp:lastModifiedBy>
  <cp:revision>4</cp:revision>
  <dcterms:modified xsi:type="dcterms:W3CDTF">2024-05-07T04:42:36Z</dcterms:modified>
</cp:coreProperties>
</file>